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5" r:id="rId3"/>
    <p:sldId id="258" r:id="rId4"/>
    <p:sldId id="263" r:id="rId5"/>
    <p:sldId id="262" r:id="rId6"/>
    <p:sldId id="274" r:id="rId7"/>
  </p:sldIdLst>
  <p:sldSz cx="73152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7C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showGuides="1">
      <p:cViewPr varScale="1">
        <p:scale>
          <a:sx n="65" d="100"/>
          <a:sy n="65" d="100"/>
        </p:scale>
        <p:origin x="208" y="1584"/>
      </p:cViewPr>
      <p:guideLst>
        <p:guide orient="horz" pos="2880"/>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7CBA-E9AF-478E-8ABD-C6E2358945F2}"/>
              </a:ext>
            </a:extLst>
          </p:cNvPr>
          <p:cNvSpPr>
            <a:spLocks noGrp="1"/>
          </p:cNvSpPr>
          <p:nvPr>
            <p:ph type="ctrTitle"/>
          </p:nvPr>
        </p:nvSpPr>
        <p:spPr>
          <a:xfrm>
            <a:off x="914400" y="1496484"/>
            <a:ext cx="5486400" cy="3183467"/>
          </a:xfr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43ABF557-680A-406D-B37D-7EC59A7296F8}"/>
              </a:ext>
            </a:extLst>
          </p:cNvPr>
          <p:cNvSpPr>
            <a:spLocks noGrp="1"/>
          </p:cNvSpPr>
          <p:nvPr>
            <p:ph type="subTitle" idx="1"/>
          </p:nvPr>
        </p:nvSpPr>
        <p:spPr>
          <a:xfrm>
            <a:off x="914400" y="4802717"/>
            <a:ext cx="5486400" cy="2207683"/>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p>
        </p:txBody>
      </p:sp>
      <p:sp>
        <p:nvSpPr>
          <p:cNvPr id="4" name="Date Placeholder 3">
            <a:extLst>
              <a:ext uri="{FF2B5EF4-FFF2-40B4-BE49-F238E27FC236}">
                <a16:creationId xmlns:a16="http://schemas.microsoft.com/office/drawing/2014/main" id="{951EC0EB-6249-41F4-960C-B1128E6AA691}"/>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8CE9FBAC-9A33-448F-B6D8-1547136B8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EFAD6F-743E-4EF7-9390-FFA3C70F10C0}"/>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161825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0071-321C-422E-B736-86D3DD5B90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E67B7D-7242-481D-9F20-E4726C2B4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51F1D-A68D-47A0-B4F5-FDAD948170D5}"/>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1B70CBDA-C3F6-4123-805F-D2A08C7C5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AD504-FB4C-4631-B1A7-41C83C63861E}"/>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376222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D7A5A1-A368-404C-A2DE-7DE83C4398A2}"/>
              </a:ext>
            </a:extLst>
          </p:cNvPr>
          <p:cNvSpPr>
            <a:spLocks noGrp="1"/>
          </p:cNvSpPr>
          <p:nvPr>
            <p:ph type="title" orient="vert"/>
          </p:nvPr>
        </p:nvSpPr>
        <p:spPr>
          <a:xfrm>
            <a:off x="5234940" y="486834"/>
            <a:ext cx="1577340"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CF6825-E2F8-4DA8-86A8-1505EF5D0242}"/>
              </a:ext>
            </a:extLst>
          </p:cNvPr>
          <p:cNvSpPr>
            <a:spLocks noGrp="1"/>
          </p:cNvSpPr>
          <p:nvPr>
            <p:ph type="body" orient="vert" idx="1"/>
          </p:nvPr>
        </p:nvSpPr>
        <p:spPr>
          <a:xfrm>
            <a:off x="502920" y="486834"/>
            <a:ext cx="464058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E6C16A-E8AE-4DCD-9025-3807B7BF55CD}"/>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6CD61E9D-1C37-4669-8A21-4B473A8AF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76AC3-1068-4D1D-9333-C217E199CB4D}"/>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380637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2C4A-DAD7-428D-BCD5-AC8B7F8201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85B118-A71D-4C0A-8431-85EA8099F9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3ECFB-E2C6-440B-89C7-4CBB2D40CFAF}"/>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F659B355-7050-46D0-9227-3F5590F85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DDCC8-1197-46D8-83A6-DAFBCC072572}"/>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214666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13D41-4A61-484E-8D5C-18EEEDF4B60F}"/>
              </a:ext>
            </a:extLst>
          </p:cNvPr>
          <p:cNvSpPr>
            <a:spLocks noGrp="1"/>
          </p:cNvSpPr>
          <p:nvPr>
            <p:ph type="title"/>
          </p:nvPr>
        </p:nvSpPr>
        <p:spPr>
          <a:xfrm>
            <a:off x="499110" y="2279652"/>
            <a:ext cx="6309360" cy="3803649"/>
          </a:xfrm>
        </p:spPr>
        <p:txBody>
          <a:bodyPr anchor="b"/>
          <a:lstStyle>
            <a:lvl1pPr>
              <a:defRPr sz="3600"/>
            </a:lvl1pPr>
          </a:lstStyle>
          <a:p>
            <a:r>
              <a:rPr lang="en-US"/>
              <a:t>Click to edit Master title style</a:t>
            </a:r>
          </a:p>
        </p:txBody>
      </p:sp>
      <p:sp>
        <p:nvSpPr>
          <p:cNvPr id="3" name="Text Placeholder 2">
            <a:extLst>
              <a:ext uri="{FF2B5EF4-FFF2-40B4-BE49-F238E27FC236}">
                <a16:creationId xmlns:a16="http://schemas.microsoft.com/office/drawing/2014/main" id="{03169066-0D80-4D03-A607-900DC5442750}"/>
              </a:ext>
            </a:extLst>
          </p:cNvPr>
          <p:cNvSpPr>
            <a:spLocks noGrp="1"/>
          </p:cNvSpPr>
          <p:nvPr>
            <p:ph type="body" idx="1"/>
          </p:nvPr>
        </p:nvSpPr>
        <p:spPr>
          <a:xfrm>
            <a:off x="499110" y="6119285"/>
            <a:ext cx="6309360" cy="2000249"/>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EC5F6-421A-4ACB-8E0F-FD0B79492D42}"/>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DF4BE5D4-AC3C-4C2E-BB9C-2D8C82A10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12A56-08F3-433B-ABAA-19D9F6117E9C}"/>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4133113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8842-F18B-4377-ACC0-ABDCBD81A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B6019-9736-4264-881A-DF1F774E8D54}"/>
              </a:ext>
            </a:extLst>
          </p:cNvPr>
          <p:cNvSpPr>
            <a:spLocks noGrp="1"/>
          </p:cNvSpPr>
          <p:nvPr>
            <p:ph sz="half" idx="1"/>
          </p:nvPr>
        </p:nvSpPr>
        <p:spPr>
          <a:xfrm>
            <a:off x="502920" y="2434167"/>
            <a:ext cx="31089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F3DB7A-303B-40D3-8CD2-835BF328EDDD}"/>
              </a:ext>
            </a:extLst>
          </p:cNvPr>
          <p:cNvSpPr>
            <a:spLocks noGrp="1"/>
          </p:cNvSpPr>
          <p:nvPr>
            <p:ph sz="half" idx="2"/>
          </p:nvPr>
        </p:nvSpPr>
        <p:spPr>
          <a:xfrm>
            <a:off x="3703320" y="2434167"/>
            <a:ext cx="31089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5F60F2-2AE8-4155-B1A6-511CEBC535CA}"/>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6" name="Footer Placeholder 5">
            <a:extLst>
              <a:ext uri="{FF2B5EF4-FFF2-40B4-BE49-F238E27FC236}">
                <a16:creationId xmlns:a16="http://schemas.microsoft.com/office/drawing/2014/main" id="{BE3D41CF-2362-40E2-A1C4-8BEEA97653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6AC76F-C09F-4604-8C18-B202025E41FD}"/>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210092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DD2C-1FCF-4CB5-AFDD-44A0D7E13D0E}"/>
              </a:ext>
            </a:extLst>
          </p:cNvPr>
          <p:cNvSpPr>
            <a:spLocks noGrp="1"/>
          </p:cNvSpPr>
          <p:nvPr>
            <p:ph type="title"/>
          </p:nvPr>
        </p:nvSpPr>
        <p:spPr>
          <a:xfrm>
            <a:off x="503873" y="486834"/>
            <a:ext cx="6309360"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EE884C-4BCD-4DB2-BA59-AC9CC0CE6E98}"/>
              </a:ext>
            </a:extLst>
          </p:cNvPr>
          <p:cNvSpPr>
            <a:spLocks noGrp="1"/>
          </p:cNvSpPr>
          <p:nvPr>
            <p:ph type="body" idx="1"/>
          </p:nvPr>
        </p:nvSpPr>
        <p:spPr>
          <a:xfrm>
            <a:off x="503873" y="2241551"/>
            <a:ext cx="3094672" cy="109854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a:extLst>
              <a:ext uri="{FF2B5EF4-FFF2-40B4-BE49-F238E27FC236}">
                <a16:creationId xmlns:a16="http://schemas.microsoft.com/office/drawing/2014/main" id="{5854905A-1AE4-4EBE-AB2E-BB491C644B1A}"/>
              </a:ext>
            </a:extLst>
          </p:cNvPr>
          <p:cNvSpPr>
            <a:spLocks noGrp="1"/>
          </p:cNvSpPr>
          <p:nvPr>
            <p:ph sz="half" idx="2"/>
          </p:nvPr>
        </p:nvSpPr>
        <p:spPr>
          <a:xfrm>
            <a:off x="503873" y="3340100"/>
            <a:ext cx="309467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BAD014-0FB1-4B78-B1B6-80AF669B048F}"/>
              </a:ext>
            </a:extLst>
          </p:cNvPr>
          <p:cNvSpPr>
            <a:spLocks noGrp="1"/>
          </p:cNvSpPr>
          <p:nvPr>
            <p:ph type="body" sz="quarter" idx="3"/>
          </p:nvPr>
        </p:nvSpPr>
        <p:spPr>
          <a:xfrm>
            <a:off x="3703320" y="2241551"/>
            <a:ext cx="3109913" cy="1098549"/>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a:extLst>
              <a:ext uri="{FF2B5EF4-FFF2-40B4-BE49-F238E27FC236}">
                <a16:creationId xmlns:a16="http://schemas.microsoft.com/office/drawing/2014/main" id="{1F59DD7B-5B1D-4090-ABE5-FBDBDFFDB34D}"/>
              </a:ext>
            </a:extLst>
          </p:cNvPr>
          <p:cNvSpPr>
            <a:spLocks noGrp="1"/>
          </p:cNvSpPr>
          <p:nvPr>
            <p:ph sz="quarter" idx="4"/>
          </p:nvPr>
        </p:nvSpPr>
        <p:spPr>
          <a:xfrm>
            <a:off x="3703320" y="3340100"/>
            <a:ext cx="310991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39D5F8-3917-4A64-8090-21AA5D695ECB}"/>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8" name="Footer Placeholder 7">
            <a:extLst>
              <a:ext uri="{FF2B5EF4-FFF2-40B4-BE49-F238E27FC236}">
                <a16:creationId xmlns:a16="http://schemas.microsoft.com/office/drawing/2014/main" id="{600516CC-878B-45A5-ABBF-C0505DC59A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34D8E-D548-4D53-94D0-9CF9E82BAE02}"/>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406027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B8FC-1164-474D-A405-6640879159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683050-5A8D-4112-A8FA-F67DB9AC7621}"/>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4" name="Footer Placeholder 3">
            <a:extLst>
              <a:ext uri="{FF2B5EF4-FFF2-40B4-BE49-F238E27FC236}">
                <a16:creationId xmlns:a16="http://schemas.microsoft.com/office/drawing/2014/main" id="{4B9E9A80-F38E-4FD3-93A1-712B1EA5BC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19CD26-B85A-48FF-904E-1C947A1C1FE1}"/>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6425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84E1E-3913-4343-B82B-69A47C291AE0}"/>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3" name="Footer Placeholder 2">
            <a:extLst>
              <a:ext uri="{FF2B5EF4-FFF2-40B4-BE49-F238E27FC236}">
                <a16:creationId xmlns:a16="http://schemas.microsoft.com/office/drawing/2014/main" id="{A94590B4-8BEC-4BE1-B538-760C29C935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EDA20E-12E0-499F-9FCA-C7676D136F37}"/>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795703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29ACC-1F22-4D3E-AB09-156EA5106C1B}"/>
              </a:ext>
            </a:extLst>
          </p:cNvPr>
          <p:cNvSpPr>
            <a:spLocks noGrp="1"/>
          </p:cNvSpPr>
          <p:nvPr>
            <p:ph type="title"/>
          </p:nvPr>
        </p:nvSpPr>
        <p:spPr>
          <a:xfrm>
            <a:off x="503873" y="609600"/>
            <a:ext cx="2359342" cy="2133600"/>
          </a:xfrm>
        </p:spPr>
        <p:txBody>
          <a:bodyPr anchor="b"/>
          <a:lstStyle>
            <a:lvl1pPr>
              <a:defRPr sz="1920"/>
            </a:lvl1pPr>
          </a:lstStyle>
          <a:p>
            <a:r>
              <a:rPr lang="en-US"/>
              <a:t>Click to edit Master title style</a:t>
            </a:r>
          </a:p>
        </p:txBody>
      </p:sp>
      <p:sp>
        <p:nvSpPr>
          <p:cNvPr id="3" name="Content Placeholder 2">
            <a:extLst>
              <a:ext uri="{FF2B5EF4-FFF2-40B4-BE49-F238E27FC236}">
                <a16:creationId xmlns:a16="http://schemas.microsoft.com/office/drawing/2014/main" id="{6465186F-A832-4D83-A016-739114CB550D}"/>
              </a:ext>
            </a:extLst>
          </p:cNvPr>
          <p:cNvSpPr>
            <a:spLocks noGrp="1"/>
          </p:cNvSpPr>
          <p:nvPr>
            <p:ph idx="1"/>
          </p:nvPr>
        </p:nvSpPr>
        <p:spPr>
          <a:xfrm>
            <a:off x="3109913" y="1316567"/>
            <a:ext cx="3703320" cy="6498167"/>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23C10C-C8C5-49FF-B182-4FD26BAB9FA9}"/>
              </a:ext>
            </a:extLst>
          </p:cNvPr>
          <p:cNvSpPr>
            <a:spLocks noGrp="1"/>
          </p:cNvSpPr>
          <p:nvPr>
            <p:ph type="body" sz="half" idx="2"/>
          </p:nvPr>
        </p:nvSpPr>
        <p:spPr>
          <a:xfrm>
            <a:off x="503873" y="2743200"/>
            <a:ext cx="2359342" cy="5082117"/>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a:extLst>
              <a:ext uri="{FF2B5EF4-FFF2-40B4-BE49-F238E27FC236}">
                <a16:creationId xmlns:a16="http://schemas.microsoft.com/office/drawing/2014/main" id="{2871A424-506D-40F3-B017-F05A697F2694}"/>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6" name="Footer Placeholder 5">
            <a:extLst>
              <a:ext uri="{FF2B5EF4-FFF2-40B4-BE49-F238E27FC236}">
                <a16:creationId xmlns:a16="http://schemas.microsoft.com/office/drawing/2014/main" id="{78601404-093D-43D2-9DFC-677323540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A7DC2-6FB8-42EE-AE17-F70C84D280E1}"/>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258317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EFAC-AA69-4452-8A67-CA93A28DC72A}"/>
              </a:ext>
            </a:extLst>
          </p:cNvPr>
          <p:cNvSpPr>
            <a:spLocks noGrp="1"/>
          </p:cNvSpPr>
          <p:nvPr>
            <p:ph type="title"/>
          </p:nvPr>
        </p:nvSpPr>
        <p:spPr>
          <a:xfrm>
            <a:off x="503873" y="609600"/>
            <a:ext cx="2359342" cy="2133600"/>
          </a:xfrm>
        </p:spPr>
        <p:txBody>
          <a:bodyPr anchor="b"/>
          <a:lstStyle>
            <a:lvl1pPr>
              <a:defRPr sz="1920"/>
            </a:lvl1pPr>
          </a:lstStyle>
          <a:p>
            <a:r>
              <a:rPr lang="en-US"/>
              <a:t>Click to edit Master title style</a:t>
            </a:r>
          </a:p>
        </p:txBody>
      </p:sp>
      <p:sp>
        <p:nvSpPr>
          <p:cNvPr id="3" name="Picture Placeholder 2">
            <a:extLst>
              <a:ext uri="{FF2B5EF4-FFF2-40B4-BE49-F238E27FC236}">
                <a16:creationId xmlns:a16="http://schemas.microsoft.com/office/drawing/2014/main" id="{61E1C21F-1780-4E7B-96EB-28145D21B966}"/>
              </a:ext>
            </a:extLst>
          </p:cNvPr>
          <p:cNvSpPr>
            <a:spLocks noGrp="1"/>
          </p:cNvSpPr>
          <p:nvPr>
            <p:ph type="pic" idx="1"/>
          </p:nvPr>
        </p:nvSpPr>
        <p:spPr>
          <a:xfrm>
            <a:off x="3109913" y="1316567"/>
            <a:ext cx="3703320" cy="6498167"/>
          </a:xfrm>
        </p:spPr>
        <p:txBody>
          <a:bodyPr/>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endParaRPr lang="en-US"/>
          </a:p>
        </p:txBody>
      </p:sp>
      <p:sp>
        <p:nvSpPr>
          <p:cNvPr id="4" name="Text Placeholder 3">
            <a:extLst>
              <a:ext uri="{FF2B5EF4-FFF2-40B4-BE49-F238E27FC236}">
                <a16:creationId xmlns:a16="http://schemas.microsoft.com/office/drawing/2014/main" id="{D8EFDC55-253C-48B6-B909-8B8856BD2976}"/>
              </a:ext>
            </a:extLst>
          </p:cNvPr>
          <p:cNvSpPr>
            <a:spLocks noGrp="1"/>
          </p:cNvSpPr>
          <p:nvPr>
            <p:ph type="body" sz="half" idx="2"/>
          </p:nvPr>
        </p:nvSpPr>
        <p:spPr>
          <a:xfrm>
            <a:off x="503873" y="2743200"/>
            <a:ext cx="2359342" cy="5082117"/>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a:extLst>
              <a:ext uri="{FF2B5EF4-FFF2-40B4-BE49-F238E27FC236}">
                <a16:creationId xmlns:a16="http://schemas.microsoft.com/office/drawing/2014/main" id="{306CC803-B30C-40A1-ACE1-FDED9C7C5C9A}"/>
              </a:ext>
            </a:extLst>
          </p:cNvPr>
          <p:cNvSpPr>
            <a:spLocks noGrp="1"/>
          </p:cNvSpPr>
          <p:nvPr>
            <p:ph type="dt" sz="half" idx="10"/>
          </p:nvPr>
        </p:nvSpPr>
        <p:spPr/>
        <p:txBody>
          <a:bodyPr/>
          <a:lstStyle/>
          <a:p>
            <a:fld id="{B02C62F0-53AB-44C4-903F-1D26A461A134}" type="datetimeFigureOut">
              <a:rPr lang="en-US" smtClean="0"/>
              <a:t>7/5/21</a:t>
            </a:fld>
            <a:endParaRPr lang="en-US"/>
          </a:p>
        </p:txBody>
      </p:sp>
      <p:sp>
        <p:nvSpPr>
          <p:cNvPr id="6" name="Footer Placeholder 5">
            <a:extLst>
              <a:ext uri="{FF2B5EF4-FFF2-40B4-BE49-F238E27FC236}">
                <a16:creationId xmlns:a16="http://schemas.microsoft.com/office/drawing/2014/main" id="{A35C3B57-B1B6-4B1E-9E5A-9B6847DA2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A45631-3BB9-4153-9A90-B18C6C00C4F2}"/>
              </a:ext>
            </a:extLst>
          </p:cNvPr>
          <p:cNvSpPr>
            <a:spLocks noGrp="1"/>
          </p:cNvSpPr>
          <p:nvPr>
            <p:ph type="sldNum" sz="quarter" idx="12"/>
          </p:nvPr>
        </p:nvSpPr>
        <p:spPr/>
        <p:txBody>
          <a:bodyPr/>
          <a:lstStyle/>
          <a:p>
            <a:fld id="{12E7DA5A-4ED2-430B-8C83-246EB9F26F94}" type="slidenum">
              <a:rPr lang="en-US" smtClean="0"/>
              <a:t>‹#›</a:t>
            </a:fld>
            <a:endParaRPr lang="en-US"/>
          </a:p>
        </p:txBody>
      </p:sp>
    </p:spTree>
    <p:extLst>
      <p:ext uri="{BB962C8B-B14F-4D97-AF65-F5344CB8AC3E}">
        <p14:creationId xmlns:p14="http://schemas.microsoft.com/office/powerpoint/2010/main" val="239742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6EEAF-C09C-41CF-B682-A6498D13E6F4}"/>
              </a:ext>
            </a:extLst>
          </p:cNvPr>
          <p:cNvSpPr>
            <a:spLocks noGrp="1"/>
          </p:cNvSpPr>
          <p:nvPr>
            <p:ph type="title"/>
          </p:nvPr>
        </p:nvSpPr>
        <p:spPr>
          <a:xfrm>
            <a:off x="502920" y="486834"/>
            <a:ext cx="630936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D06ED-4308-4569-B99D-B61A26FD292A}"/>
              </a:ext>
            </a:extLst>
          </p:cNvPr>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FC0B0-D5D4-4B8B-BC42-8C32E4F467EC}"/>
              </a:ext>
            </a:extLst>
          </p:cNvPr>
          <p:cNvSpPr>
            <a:spLocks noGrp="1"/>
          </p:cNvSpPr>
          <p:nvPr>
            <p:ph type="dt" sz="half" idx="2"/>
          </p:nvPr>
        </p:nvSpPr>
        <p:spPr>
          <a:xfrm>
            <a:off x="502920" y="8475134"/>
            <a:ext cx="1645920" cy="486833"/>
          </a:xfrm>
          <a:prstGeom prst="rect">
            <a:avLst/>
          </a:prstGeom>
        </p:spPr>
        <p:txBody>
          <a:bodyPr vert="horz" lIns="91440" tIns="45720" rIns="91440" bIns="45720" rtlCol="0" anchor="ctr"/>
          <a:lstStyle>
            <a:lvl1pPr algn="l">
              <a:defRPr sz="720">
                <a:solidFill>
                  <a:schemeClr val="tx1">
                    <a:tint val="75000"/>
                  </a:schemeClr>
                </a:solidFill>
              </a:defRPr>
            </a:lvl1pPr>
          </a:lstStyle>
          <a:p>
            <a:fld id="{B02C62F0-53AB-44C4-903F-1D26A461A134}" type="datetimeFigureOut">
              <a:rPr lang="en-US" smtClean="0"/>
              <a:t>7/5/21</a:t>
            </a:fld>
            <a:endParaRPr lang="en-US"/>
          </a:p>
        </p:txBody>
      </p:sp>
      <p:sp>
        <p:nvSpPr>
          <p:cNvPr id="5" name="Footer Placeholder 4">
            <a:extLst>
              <a:ext uri="{FF2B5EF4-FFF2-40B4-BE49-F238E27FC236}">
                <a16:creationId xmlns:a16="http://schemas.microsoft.com/office/drawing/2014/main" id="{4898DC6A-FF14-46EC-925B-A81E2F0E8B0B}"/>
              </a:ext>
            </a:extLst>
          </p:cNvPr>
          <p:cNvSpPr>
            <a:spLocks noGrp="1"/>
          </p:cNvSpPr>
          <p:nvPr>
            <p:ph type="ftr" sz="quarter" idx="3"/>
          </p:nvPr>
        </p:nvSpPr>
        <p:spPr>
          <a:xfrm>
            <a:off x="2423160" y="8475134"/>
            <a:ext cx="2468880" cy="486833"/>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78384-62E2-4E53-BBDB-C3D34D1AB24C}"/>
              </a:ext>
            </a:extLst>
          </p:cNvPr>
          <p:cNvSpPr>
            <a:spLocks noGrp="1"/>
          </p:cNvSpPr>
          <p:nvPr>
            <p:ph type="sldNum" sz="quarter" idx="4"/>
          </p:nvPr>
        </p:nvSpPr>
        <p:spPr>
          <a:xfrm>
            <a:off x="5166360" y="8475134"/>
            <a:ext cx="1645920" cy="486833"/>
          </a:xfrm>
          <a:prstGeom prst="rect">
            <a:avLst/>
          </a:prstGeom>
        </p:spPr>
        <p:txBody>
          <a:bodyPr vert="horz" lIns="91440" tIns="45720" rIns="91440" bIns="45720" rtlCol="0" anchor="ctr"/>
          <a:lstStyle>
            <a:lvl1pPr algn="r">
              <a:defRPr sz="720">
                <a:solidFill>
                  <a:schemeClr val="tx1">
                    <a:tint val="75000"/>
                  </a:schemeClr>
                </a:solidFill>
              </a:defRPr>
            </a:lvl1pPr>
          </a:lstStyle>
          <a:p>
            <a:fld id="{12E7DA5A-4ED2-430B-8C83-246EB9F26F94}" type="slidenum">
              <a:rPr lang="en-US" smtClean="0"/>
              <a:t>‹#›</a:t>
            </a:fld>
            <a:endParaRPr lang="en-US"/>
          </a:p>
        </p:txBody>
      </p:sp>
    </p:spTree>
    <p:extLst>
      <p:ext uri="{BB962C8B-B14F-4D97-AF65-F5344CB8AC3E}">
        <p14:creationId xmlns:p14="http://schemas.microsoft.com/office/powerpoint/2010/main" val="363425553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presbyterianmission.org/devotion/revised-common-lectionary/#rcl-first-read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resbyterianmission.org/devotion/revised-common-lectionary/#rcl-first-read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resbyterianmission.org/devotion/revised-common-lectionary/#rcl-gosp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AutoShape 2">
            <a:extLst>
              <a:ext uri="{FF2B5EF4-FFF2-40B4-BE49-F238E27FC236}">
                <a16:creationId xmlns:a16="http://schemas.microsoft.com/office/drawing/2014/main" id="{2D0D0D5E-D8E5-4984-880D-B00DC0EF2144}"/>
              </a:ext>
            </a:extLst>
          </p:cNvPr>
          <p:cNvCxnSpPr>
            <a:cxnSpLocks/>
          </p:cNvCxnSpPr>
          <p:nvPr/>
        </p:nvCxnSpPr>
        <p:spPr bwMode="auto">
          <a:xfrm>
            <a:off x="3211" y="1918218"/>
            <a:ext cx="7311989" cy="0"/>
          </a:xfrm>
          <a:prstGeom prst="straightConnector1">
            <a:avLst/>
          </a:prstGeom>
          <a:noFill/>
          <a:ln w="31750">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noFill/>
              </a14:hiddenFill>
            </a:ext>
          </a:extLst>
        </p:spPr>
      </p:cxnSp>
      <p:sp>
        <p:nvSpPr>
          <p:cNvPr id="5" name="Rectangle 5">
            <a:extLst>
              <a:ext uri="{FF2B5EF4-FFF2-40B4-BE49-F238E27FC236}">
                <a16:creationId xmlns:a16="http://schemas.microsoft.com/office/drawing/2014/main" id="{B90DF13E-1F48-4D88-9057-4F960C41BC29}"/>
              </a:ext>
            </a:extLst>
          </p:cNvPr>
          <p:cNvSpPr>
            <a:spLocks noChangeArrowheads="1"/>
          </p:cNvSpPr>
          <p:nvPr/>
        </p:nvSpPr>
        <p:spPr bwMode="auto">
          <a:xfrm>
            <a:off x="0" y="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a:extLst>
              <a:ext uri="{FF2B5EF4-FFF2-40B4-BE49-F238E27FC236}">
                <a16:creationId xmlns:a16="http://schemas.microsoft.com/office/drawing/2014/main" id="{FA9E53D2-8F50-47EE-B5C0-33A29B1801CC}"/>
              </a:ext>
            </a:extLst>
          </p:cNvPr>
          <p:cNvSpPr>
            <a:spLocks noChangeArrowheads="1"/>
          </p:cNvSpPr>
          <p:nvPr/>
        </p:nvSpPr>
        <p:spPr bwMode="auto">
          <a:xfrm>
            <a:off x="165100" y="180127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A11E0436-426B-4B1A-BEBE-FEFD5033B410}"/>
              </a:ext>
            </a:extLst>
          </p:cNvPr>
          <p:cNvPicPr/>
          <p:nvPr/>
        </p:nvPicPr>
        <p:blipFill>
          <a:blip r:embed="rId2" cstate="print"/>
          <a:stretch>
            <a:fillRect/>
          </a:stretch>
        </p:blipFill>
        <p:spPr>
          <a:xfrm>
            <a:off x="1987786" y="374259"/>
            <a:ext cx="1238959" cy="1196550"/>
          </a:xfrm>
          <a:prstGeom prst="rect">
            <a:avLst/>
          </a:prstGeom>
        </p:spPr>
      </p:pic>
      <p:sp>
        <p:nvSpPr>
          <p:cNvPr id="13" name="TextBox 12">
            <a:extLst>
              <a:ext uri="{FF2B5EF4-FFF2-40B4-BE49-F238E27FC236}">
                <a16:creationId xmlns:a16="http://schemas.microsoft.com/office/drawing/2014/main" id="{DB5F2088-B070-46B0-B8A0-6FC9A4CC5416}"/>
              </a:ext>
            </a:extLst>
          </p:cNvPr>
          <p:cNvSpPr txBox="1"/>
          <p:nvPr/>
        </p:nvSpPr>
        <p:spPr>
          <a:xfrm>
            <a:off x="3024554" y="166608"/>
            <a:ext cx="4290646" cy="1846659"/>
          </a:xfrm>
          <a:prstGeom prst="rect">
            <a:avLst/>
          </a:prstGeom>
          <a:noFill/>
        </p:spPr>
        <p:txBody>
          <a:bodyPr wrap="square">
            <a:spAutoFit/>
          </a:bodyPr>
          <a:lstStyle/>
          <a:p>
            <a:pPr algn="r"/>
            <a:r>
              <a:rPr lang="en-US" sz="2400" b="1" dirty="0">
                <a:latin typeface="Tw Cen MT" panose="020B0602020104020603" pitchFamily="34" charset="77"/>
              </a:rPr>
              <a:t>Mt. Tabor Presbyterian Church</a:t>
            </a:r>
            <a:r>
              <a:rPr lang="en-US" sz="2400" dirty="0">
                <a:latin typeface="Tw Cen MT" panose="020B0602020104020603" pitchFamily="34" charset="77"/>
              </a:rPr>
              <a:t> </a:t>
            </a:r>
          </a:p>
          <a:p>
            <a:pPr algn="r"/>
            <a:r>
              <a:rPr lang="en-US" sz="1600" b="1" dirty="0">
                <a:latin typeface="Tw Cen MT" panose="020B0602020104020603" pitchFamily="34" charset="77"/>
              </a:rPr>
              <a:t>5441 SE Belmont St., Portland, OR 97215</a:t>
            </a:r>
          </a:p>
          <a:p>
            <a:pPr algn="r"/>
            <a:r>
              <a:rPr lang="en-US" b="1" dirty="0">
                <a:latin typeface="Tw Cen MT" panose="020B0602020104020603" pitchFamily="34" charset="77"/>
              </a:rPr>
              <a:t>Bridge Pastor: Rev. Dr. Scott T. Crane</a:t>
            </a:r>
            <a:endParaRPr lang="en-US" dirty="0">
              <a:latin typeface="Tw Cen MT" panose="020B0602020104020603" pitchFamily="34" charset="77"/>
            </a:endParaRPr>
          </a:p>
          <a:p>
            <a:pPr algn="r"/>
            <a:r>
              <a:rPr lang="en-US" b="1" dirty="0">
                <a:latin typeface="Tw Cen MT" panose="020B0602020104020603" pitchFamily="34" charset="77"/>
              </a:rPr>
              <a:t>Ministers: All the people</a:t>
            </a:r>
            <a:endParaRPr lang="en-US" dirty="0">
              <a:latin typeface="Tw Cen MT" panose="020B0602020104020603" pitchFamily="34" charset="77"/>
            </a:endParaRPr>
          </a:p>
          <a:p>
            <a:pPr algn="r"/>
            <a:r>
              <a:rPr lang="en-US" b="1" dirty="0">
                <a:latin typeface="Tw Cen MT" panose="020B0602020104020603" pitchFamily="34" charset="77"/>
              </a:rPr>
              <a:t> July 18, 2021</a:t>
            </a:r>
          </a:p>
          <a:p>
            <a:pPr algn="r"/>
            <a:r>
              <a:rPr lang="en-US" b="1" dirty="0">
                <a:solidFill>
                  <a:schemeClr val="accent6">
                    <a:lumMod val="75000"/>
                  </a:schemeClr>
                </a:solidFill>
                <a:latin typeface="Tw Cen MT" panose="020B0602020104020603" pitchFamily="34" charset="0"/>
                <a:ea typeface="Times New Roman" panose="02020603050405020304" pitchFamily="18" charset="0"/>
                <a:cs typeface="Gill Sans"/>
              </a:rPr>
              <a:t>Sixteenth Sunday in Ordinary Time</a:t>
            </a:r>
            <a:endParaRPr lang="en-US" sz="1800" b="1" dirty="0">
              <a:solidFill>
                <a:schemeClr val="accent6">
                  <a:lumMod val="75000"/>
                </a:schemeClr>
              </a:solidFill>
              <a:effectLst/>
              <a:latin typeface="Tw Cen MT" panose="020B0602020104020603" pitchFamily="34" charset="77"/>
              <a:ea typeface="Times New Roman" panose="02020603050405020304" pitchFamily="18" charset="0"/>
            </a:endParaRPr>
          </a:p>
        </p:txBody>
      </p:sp>
      <p:sp>
        <p:nvSpPr>
          <p:cNvPr id="16" name="TextBox 15">
            <a:extLst>
              <a:ext uri="{FF2B5EF4-FFF2-40B4-BE49-F238E27FC236}">
                <a16:creationId xmlns:a16="http://schemas.microsoft.com/office/drawing/2014/main" id="{9CF1FAE1-E25B-4623-A2D7-CDEB2926D9A1}"/>
              </a:ext>
            </a:extLst>
          </p:cNvPr>
          <p:cNvSpPr txBox="1"/>
          <p:nvPr/>
        </p:nvSpPr>
        <p:spPr>
          <a:xfrm>
            <a:off x="0" y="1899203"/>
            <a:ext cx="7308778" cy="6863417"/>
          </a:xfrm>
          <a:prstGeom prst="rect">
            <a:avLst/>
          </a:prstGeom>
          <a:noFill/>
        </p:spPr>
        <p:txBody>
          <a:bodyPr wrap="square">
            <a:spAutoFit/>
          </a:bodyPr>
          <a:lstStyle/>
          <a:p>
            <a:pPr marL="0" marR="0" algn="ctr">
              <a:spcBef>
                <a:spcPts val="0"/>
              </a:spcBef>
              <a:tabLst>
                <a:tab pos="571500" algn="l"/>
              </a:tabLst>
            </a:pPr>
            <a:r>
              <a:rPr lang="en-US" sz="2000" b="1" dirty="0">
                <a:solidFill>
                  <a:schemeClr val="accent6">
                    <a:lumMod val="75000"/>
                  </a:schemeClr>
                </a:solidFill>
                <a:effectLst/>
                <a:latin typeface="Tw Cen MT" panose="020B0602020104020603" pitchFamily="34" charset="0"/>
                <a:ea typeface="Times New Roman" panose="02020603050405020304" pitchFamily="18" charset="0"/>
                <a:cs typeface="Gill Sans"/>
              </a:rPr>
              <a:t>THE GATHERING		</a:t>
            </a:r>
            <a:r>
              <a:rPr lang="en-US" sz="2000" i="1" dirty="0">
                <a:solidFill>
                  <a:schemeClr val="accent6">
                    <a:lumMod val="75000"/>
                  </a:schemeClr>
                </a:solidFill>
                <a:effectLst/>
                <a:latin typeface="Tw Cen MT" panose="020B0602020104020603" pitchFamily="34" charset="0"/>
                <a:ea typeface="Times New Roman" panose="02020603050405020304" pitchFamily="18" charset="0"/>
                <a:cs typeface="Gill Sans"/>
              </a:rPr>
              <a:t>*Please stand if you are able</a:t>
            </a:r>
            <a:endParaRPr lang="en-US" sz="2000" dirty="0">
              <a:solidFill>
                <a:schemeClr val="accent6">
                  <a:lumMod val="75000"/>
                </a:schemeClr>
              </a:solidFill>
              <a:effectLst/>
              <a:latin typeface="Times New Roman" panose="02020603050405020304" pitchFamily="18" charset="0"/>
              <a:ea typeface="Times New Roman" panose="02020603050405020304" pitchFamily="18" charset="0"/>
            </a:endParaRPr>
          </a:p>
          <a:p>
            <a:pPr marR="27305">
              <a:spcAft>
                <a:spcPts val="1200"/>
              </a:spcAft>
              <a:tabLst>
                <a:tab pos="-2000250" algn="l"/>
                <a:tab pos="0" algn="l"/>
              </a:tabLst>
            </a:pPr>
            <a:r>
              <a:rPr lang="en-US" sz="2000" b="1" dirty="0">
                <a:solidFill>
                  <a:schemeClr val="accent6">
                    <a:lumMod val="75000"/>
                  </a:schemeClr>
                </a:solidFill>
                <a:latin typeface="Tw Cen MT" panose="020B0602020104020603" pitchFamily="34" charset="0"/>
                <a:ea typeface="Times New Roman" panose="02020603050405020304" pitchFamily="18" charset="0"/>
                <a:cs typeface="Gill Sans"/>
              </a:rPr>
              <a:t>Welcome and Announcements </a:t>
            </a:r>
            <a:r>
              <a:rPr lang="en-US" i="1" dirty="0">
                <a:solidFill>
                  <a:schemeClr val="accent6">
                    <a:lumMod val="75000"/>
                  </a:schemeClr>
                </a:solidFill>
                <a:latin typeface="Tw Cen MT" panose="020B0602020104020603" pitchFamily="34" charset="0"/>
                <a:ea typeface="Times New Roman" panose="02020603050405020304" pitchFamily="18" charset="0"/>
                <a:cs typeface="Gill Sans"/>
              </a:rPr>
              <a:t> </a:t>
            </a:r>
            <a:r>
              <a:rPr lang="en-US" sz="1400" i="1" dirty="0">
                <a:solidFill>
                  <a:srgbClr val="000000"/>
                </a:solidFill>
                <a:ea typeface="Times New Roman" panose="02020603050405020304" pitchFamily="18" charset="0"/>
                <a:cs typeface="Gill Sans"/>
              </a:rPr>
              <a:t>Followed by Centering Bowl &amp; Christ Candle</a:t>
            </a:r>
            <a:endParaRPr lang="en-US" sz="1400" dirty="0">
              <a:ea typeface="Times New Roman" panose="02020603050405020304" pitchFamily="18" charset="0"/>
            </a:endParaRPr>
          </a:p>
          <a:p>
            <a:pPr>
              <a:spcAft>
                <a:spcPts val="600"/>
              </a:spcAft>
            </a:pPr>
            <a:r>
              <a:rPr lang="en-US" b="1" dirty="0">
                <a:solidFill>
                  <a:schemeClr val="accent6">
                    <a:lumMod val="75000"/>
                  </a:schemeClr>
                </a:solidFill>
              </a:rPr>
              <a:t>Prelude/Gathering Music:</a:t>
            </a:r>
            <a:r>
              <a:rPr lang="en-US" b="1" dirty="0"/>
              <a:t> PH # 469 “Morning Has Broken”</a:t>
            </a:r>
            <a:endParaRPr lang="en-US" dirty="0"/>
          </a:p>
          <a:p>
            <a:r>
              <a:rPr lang="en-US" b="1" dirty="0">
                <a:solidFill>
                  <a:schemeClr val="accent6">
                    <a:lumMod val="75000"/>
                  </a:schemeClr>
                </a:solidFill>
              </a:rPr>
              <a:t>* Call to Worship  </a:t>
            </a:r>
            <a:endParaRPr lang="en-US" dirty="0">
              <a:solidFill>
                <a:schemeClr val="accent6">
                  <a:lumMod val="75000"/>
                </a:schemeClr>
              </a:solidFill>
            </a:endParaRPr>
          </a:p>
          <a:p>
            <a:pPr lvl="1"/>
            <a:r>
              <a:rPr lang="en-US" dirty="0"/>
              <a:t>Come into the presence of the Most High God</a:t>
            </a:r>
          </a:p>
          <a:p>
            <a:pPr lvl="1"/>
            <a:r>
              <a:rPr lang="en-US" b="1" dirty="0"/>
              <a:t>With songs of praise and shouts of thanksgiving.</a:t>
            </a:r>
            <a:endParaRPr lang="en-US" dirty="0"/>
          </a:p>
          <a:p>
            <a:pPr lvl="1"/>
            <a:r>
              <a:rPr lang="en-US" dirty="0"/>
              <a:t>For our Savior heals our diseases; our Savior is our peace</a:t>
            </a:r>
          </a:p>
          <a:p>
            <a:pPr lvl="1"/>
            <a:r>
              <a:rPr lang="en-US" b="1" dirty="0"/>
              <a:t>We are a holy temple in the Lord Jesus Christ.</a:t>
            </a:r>
            <a:endParaRPr lang="en-US" dirty="0"/>
          </a:p>
          <a:p>
            <a:pPr lvl="1"/>
            <a:r>
              <a:rPr lang="en-US" dirty="0"/>
              <a:t>Come, let us worship God.</a:t>
            </a:r>
          </a:p>
          <a:p>
            <a:r>
              <a:rPr lang="en-US" b="1" dirty="0"/>
              <a:t> </a:t>
            </a:r>
            <a:endParaRPr lang="en-US" dirty="0"/>
          </a:p>
          <a:p>
            <a:r>
              <a:rPr lang="en-US" b="1" dirty="0">
                <a:solidFill>
                  <a:schemeClr val="accent6">
                    <a:lumMod val="75000"/>
                  </a:schemeClr>
                </a:solidFill>
              </a:rPr>
              <a:t>* Prayer of the Day     </a:t>
            </a:r>
            <a:endParaRPr lang="en-US" dirty="0">
              <a:solidFill>
                <a:schemeClr val="accent6">
                  <a:lumMod val="75000"/>
                </a:schemeClr>
              </a:solidFill>
            </a:endParaRPr>
          </a:p>
          <a:p>
            <a:pPr lvl="1"/>
            <a:r>
              <a:rPr lang="en-US" b="1" dirty="0"/>
              <a:t>O Trinity, fill our weakness with your strength; bind up our brokenness with your unity; calm our fears with your peace.  Let us be about the tasks of your love.  Use us to build a holy place where healing and caring and joy blend in the tones of worship to your glory, Amen.</a:t>
            </a:r>
            <a:endParaRPr lang="en-US" dirty="0"/>
          </a:p>
          <a:p>
            <a:r>
              <a:rPr lang="en-US" b="1" dirty="0"/>
              <a:t> </a:t>
            </a:r>
            <a:endParaRPr lang="en-US" dirty="0"/>
          </a:p>
          <a:p>
            <a:pPr>
              <a:spcAft>
                <a:spcPts val="600"/>
              </a:spcAft>
            </a:pPr>
            <a:r>
              <a:rPr lang="en-US" b="1" dirty="0"/>
              <a:t>* Hymn of Praise: Presbyterian Hymnal #455 “All Creatures of Our God and King”</a:t>
            </a:r>
            <a:endParaRPr lang="en-US" dirty="0"/>
          </a:p>
          <a:p>
            <a:r>
              <a:rPr lang="en-US" b="1" dirty="0">
                <a:solidFill>
                  <a:schemeClr val="accent6">
                    <a:lumMod val="75000"/>
                  </a:schemeClr>
                </a:solidFill>
              </a:rPr>
              <a:t>* Invitation to Healing </a:t>
            </a:r>
            <a:endParaRPr lang="en-US" dirty="0">
              <a:solidFill>
                <a:schemeClr val="accent6">
                  <a:lumMod val="75000"/>
                </a:schemeClr>
              </a:solidFill>
            </a:endParaRPr>
          </a:p>
          <a:p>
            <a:pPr lvl="1"/>
            <a:r>
              <a:rPr lang="en-US" dirty="0"/>
              <a:t>Even our best intentions go awry when we are not at one with God’s purpose.  Our gracious God journeys with us, even when we are afar off.  When we turn and return, God welcomes us still.</a:t>
            </a:r>
          </a:p>
          <a:p>
            <a:pPr marL="0" marR="0">
              <a:spcBef>
                <a:spcPts val="0"/>
              </a:spcBef>
            </a:pPr>
            <a:endParaRPr lang="en-US" sz="2000" dirty="0">
              <a:effectLst/>
              <a:latin typeface="Times New Roman" panose="02020603050405020304" pitchFamily="18" charset="0"/>
              <a:ea typeface="Times New Roman" panose="02020603050405020304" pitchFamily="18" charset="0"/>
            </a:endParaRPr>
          </a:p>
        </p:txBody>
      </p:sp>
      <p:pic>
        <p:nvPicPr>
          <p:cNvPr id="12" name="Picture 11" descr="A picture containing shape&#10;&#10;Description automatically generated">
            <a:extLst>
              <a:ext uri="{FF2B5EF4-FFF2-40B4-BE49-F238E27FC236}">
                <a16:creationId xmlns:a16="http://schemas.microsoft.com/office/drawing/2014/main" id="{529393DA-814E-924B-89CD-168AAC90F1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13" y="337086"/>
            <a:ext cx="1508087" cy="1363487"/>
          </a:xfrm>
          <a:prstGeom prst="rect">
            <a:avLst/>
          </a:prstGeom>
          <a:noFill/>
          <a:ln>
            <a:noFill/>
          </a:ln>
        </p:spPr>
      </p:pic>
    </p:spTree>
    <p:extLst>
      <p:ext uri="{BB962C8B-B14F-4D97-AF65-F5344CB8AC3E}">
        <p14:creationId xmlns:p14="http://schemas.microsoft.com/office/powerpoint/2010/main" val="225660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1F68ED-2760-4D75-ADBE-AF15BFAF419B}"/>
              </a:ext>
            </a:extLst>
          </p:cNvPr>
          <p:cNvSpPr txBox="1"/>
          <p:nvPr/>
        </p:nvSpPr>
        <p:spPr>
          <a:xfrm>
            <a:off x="0" y="10889"/>
            <a:ext cx="7315200" cy="8648521"/>
          </a:xfrm>
          <a:prstGeom prst="rect">
            <a:avLst/>
          </a:prstGeom>
          <a:noFill/>
        </p:spPr>
        <p:txBody>
          <a:bodyPr wrap="square">
            <a:spAutoFit/>
          </a:bodyPr>
          <a:lstStyle/>
          <a:p>
            <a:r>
              <a:rPr lang="en-US" b="1" dirty="0">
                <a:solidFill>
                  <a:schemeClr val="accent6">
                    <a:lumMod val="75000"/>
                  </a:schemeClr>
                </a:solidFill>
              </a:rPr>
              <a:t>* Prayer of Wholeness </a:t>
            </a:r>
            <a:endParaRPr lang="en-US" dirty="0">
              <a:solidFill>
                <a:schemeClr val="accent6">
                  <a:lumMod val="75000"/>
                </a:schemeClr>
              </a:solidFill>
            </a:endParaRPr>
          </a:p>
          <a:p>
            <a:pPr lvl="1"/>
            <a:r>
              <a:rPr lang="en-US" b="1" dirty="0"/>
              <a:t>Put the mind of Christ within us, O God, so that our lives take the form of a cross.  Use us to break down walls of hostility within the church, among the nations, and around the world.  Equip us to do your will, giving you glory, honor, and praise together with the Son and the Holy Spirit, on God forever ad ever. Amen.</a:t>
            </a:r>
            <a:endParaRPr lang="en-US" sz="1100" dirty="0"/>
          </a:p>
          <a:p>
            <a:r>
              <a:rPr lang="en-US" b="1" dirty="0"/>
              <a:t> </a:t>
            </a:r>
            <a:endParaRPr lang="en-US" dirty="0"/>
          </a:p>
          <a:p>
            <a:r>
              <a:rPr lang="en-US" b="1" dirty="0">
                <a:solidFill>
                  <a:schemeClr val="accent6">
                    <a:lumMod val="75000"/>
                  </a:schemeClr>
                </a:solidFill>
              </a:rPr>
              <a:t>Assurance of Pardon and Passing of the Peace</a:t>
            </a:r>
            <a:endParaRPr lang="en-US" dirty="0">
              <a:solidFill>
                <a:schemeClr val="accent6">
                  <a:lumMod val="75000"/>
                </a:schemeClr>
              </a:solidFill>
            </a:endParaRPr>
          </a:p>
          <a:p>
            <a:pPr lvl="1"/>
            <a:r>
              <a:rPr lang="en-US" dirty="0"/>
              <a:t>Friends, believe this Good News: God is One and God is Three – Love constantly flowing in, out, and through; the gift of Jesus Christ for me and for you. For this we say: </a:t>
            </a:r>
            <a:r>
              <a:rPr lang="en-US" b="1" dirty="0"/>
              <a:t>Thanks be to God!</a:t>
            </a:r>
            <a:endParaRPr lang="en-US" dirty="0"/>
          </a:p>
          <a:p>
            <a:pPr lvl="1">
              <a:spcAft>
                <a:spcPts val="600"/>
              </a:spcAft>
            </a:pPr>
            <a:r>
              <a:rPr lang="en-US" dirty="0"/>
              <a:t>Since God has loved us through Christ, let us love one another.</a:t>
            </a:r>
            <a:r>
              <a:rPr lang="en-US" b="1" dirty="0"/>
              <a:t> </a:t>
            </a:r>
            <a:r>
              <a:rPr lang="en-US" dirty="0"/>
              <a:t>Please share a sign of peace with those with whom you are worshiping.</a:t>
            </a:r>
          </a:p>
          <a:p>
            <a:pPr>
              <a:spcAft>
                <a:spcPts val="600"/>
              </a:spcAft>
            </a:pPr>
            <a:r>
              <a:rPr lang="en-US" b="1" dirty="0">
                <a:solidFill>
                  <a:schemeClr val="accent6">
                    <a:lumMod val="75000"/>
                  </a:schemeClr>
                </a:solidFill>
              </a:rPr>
              <a:t>Celebrating Joys and where we have seen God at work</a:t>
            </a:r>
            <a:endParaRPr lang="en-US" dirty="0"/>
          </a:p>
          <a:p>
            <a:pPr>
              <a:spcAft>
                <a:spcPts val="600"/>
              </a:spcAft>
            </a:pPr>
            <a:r>
              <a:rPr lang="en-US" b="1" dirty="0"/>
              <a:t>Response: PH : PH </a:t>
            </a:r>
            <a:r>
              <a:rPr lang="en-US" b="1"/>
              <a:t>#422 </a:t>
            </a:r>
            <a:r>
              <a:rPr lang="en-US" b="1" dirty="0"/>
              <a:t>“God, Whose Giving Knows No Ending”</a:t>
            </a:r>
            <a:r>
              <a:rPr lang="en-US" dirty="0"/>
              <a:t> </a:t>
            </a:r>
          </a:p>
          <a:p>
            <a:pPr algn="ctr">
              <a:spcAft>
                <a:spcPts val="600"/>
              </a:spcAft>
            </a:pPr>
            <a:r>
              <a:rPr lang="en-US" b="1" dirty="0">
                <a:solidFill>
                  <a:schemeClr val="accent6">
                    <a:lumMod val="75000"/>
                  </a:schemeClr>
                </a:solidFill>
              </a:rPr>
              <a:t>THE WORD</a:t>
            </a:r>
            <a:endParaRPr lang="en-US" sz="1600" dirty="0">
              <a:solidFill>
                <a:schemeClr val="accent6">
                  <a:lumMod val="75000"/>
                </a:schemeClr>
              </a:solidFill>
            </a:endParaRPr>
          </a:p>
          <a:p>
            <a:r>
              <a:rPr lang="en-US" b="1" dirty="0">
                <a:solidFill>
                  <a:schemeClr val="accent6">
                    <a:lumMod val="75000"/>
                  </a:schemeClr>
                </a:solidFill>
              </a:rPr>
              <a:t>Prayer of Illumination: </a:t>
            </a:r>
            <a:endParaRPr lang="en-US" sz="1600" dirty="0">
              <a:solidFill>
                <a:schemeClr val="accent6">
                  <a:lumMod val="75000"/>
                </a:schemeClr>
              </a:solidFill>
            </a:endParaRPr>
          </a:p>
          <a:p>
            <a:pPr lvl="1"/>
            <a:r>
              <a:rPr lang="en-US" dirty="0"/>
              <a:t>Holy Spirit, come and dwell in us.  Place Jesus Christ in us so that he is our cornerstone holding us together and making us a sacred place where steadfast love and faithfulness will meet; righteousness and peace will kiss each other.  Open these scriptures that we might hear, see, and know the way you would have us go.  Amen.</a:t>
            </a:r>
            <a:endParaRPr lang="en-US" sz="1100" dirty="0"/>
          </a:p>
          <a:p>
            <a:r>
              <a:rPr lang="en-US" b="1" dirty="0"/>
              <a:t> </a:t>
            </a:r>
            <a:endParaRPr lang="en-US" sz="1100" dirty="0"/>
          </a:p>
          <a:p>
            <a:r>
              <a:rPr lang="en-US" sz="2000" b="1" dirty="0">
                <a:solidFill>
                  <a:schemeClr val="accent6">
                    <a:lumMod val="75000"/>
                  </a:schemeClr>
                </a:solidFill>
              </a:rPr>
              <a:t>Hebrew Scriptures</a:t>
            </a:r>
            <a:r>
              <a:rPr lang="en-US" sz="2000" dirty="0">
                <a:solidFill>
                  <a:schemeClr val="accent6">
                    <a:lumMod val="75000"/>
                  </a:schemeClr>
                </a:solidFill>
              </a:rPr>
              <a:t>: </a:t>
            </a:r>
            <a:r>
              <a:rPr lang="en-US" u="sng" dirty="0">
                <a:hlinkClick r:id="rId2"/>
              </a:rPr>
              <a:t>2 Samuel 7:1-14a</a:t>
            </a:r>
            <a:r>
              <a:rPr lang="en-US" dirty="0"/>
              <a:t> </a:t>
            </a:r>
          </a:p>
          <a:p>
            <a:endParaRPr lang="en-US" baseline="30000" dirty="0"/>
          </a:p>
          <a:p>
            <a:pPr lvl="1"/>
            <a:r>
              <a:rPr lang="en-US" baseline="30000" dirty="0"/>
              <a:t>1</a:t>
            </a:r>
            <a:r>
              <a:rPr lang="en-US" dirty="0"/>
              <a:t>Now when the king was settled in his house, and the LORD had given him rest from all his enemies around him, </a:t>
            </a:r>
            <a:r>
              <a:rPr lang="en-US" baseline="30000" dirty="0"/>
              <a:t>2</a:t>
            </a:r>
            <a:r>
              <a:rPr lang="en-US" dirty="0"/>
              <a:t>the king said to the prophet Nathan, "See now, I am living in a house of cedar, but the ark of God stays in a tent." </a:t>
            </a:r>
            <a:r>
              <a:rPr lang="en-US" baseline="30000" dirty="0"/>
              <a:t>3</a:t>
            </a:r>
            <a:r>
              <a:rPr lang="en-US" dirty="0"/>
              <a:t>Nathan said to the king, "Go, do all that you have in mind; for the LORD is with you." </a:t>
            </a:r>
          </a:p>
        </p:txBody>
      </p:sp>
    </p:spTree>
    <p:extLst>
      <p:ext uri="{BB962C8B-B14F-4D97-AF65-F5344CB8AC3E}">
        <p14:creationId xmlns:p14="http://schemas.microsoft.com/office/powerpoint/2010/main" val="137791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7639757-3A80-4509-82A5-095A4F8684A4}"/>
              </a:ext>
            </a:extLst>
          </p:cNvPr>
          <p:cNvSpPr txBox="1"/>
          <p:nvPr/>
        </p:nvSpPr>
        <p:spPr>
          <a:xfrm>
            <a:off x="0" y="216961"/>
            <a:ext cx="6075712" cy="9017853"/>
          </a:xfrm>
          <a:prstGeom prst="rect">
            <a:avLst/>
          </a:prstGeom>
          <a:noFill/>
        </p:spPr>
        <p:txBody>
          <a:bodyPr wrap="square">
            <a:spAutoFit/>
          </a:bodyPr>
          <a:lstStyle/>
          <a:p>
            <a:r>
              <a:rPr lang="en-US" sz="2000" b="1" dirty="0">
                <a:solidFill>
                  <a:schemeClr val="accent6">
                    <a:lumMod val="75000"/>
                  </a:schemeClr>
                </a:solidFill>
              </a:rPr>
              <a:t>Hebrew Scriptures</a:t>
            </a:r>
            <a:r>
              <a:rPr lang="en-US" sz="2000" dirty="0">
                <a:solidFill>
                  <a:schemeClr val="accent6">
                    <a:lumMod val="75000"/>
                  </a:schemeClr>
                </a:solidFill>
              </a:rPr>
              <a:t>: </a:t>
            </a:r>
            <a:r>
              <a:rPr lang="en-US" sz="2000" u="sng" dirty="0">
                <a:hlinkClick r:id="rId2"/>
              </a:rPr>
              <a:t>2 Samuel 7:1-14a</a:t>
            </a:r>
            <a:r>
              <a:rPr lang="en-US" sz="2000" dirty="0"/>
              <a:t> </a:t>
            </a:r>
            <a:r>
              <a:rPr lang="en-US" sz="2000" dirty="0">
                <a:solidFill>
                  <a:schemeClr val="accent6">
                    <a:lumMod val="75000"/>
                  </a:schemeClr>
                </a:solidFill>
              </a:rPr>
              <a:t>, cont.</a:t>
            </a:r>
          </a:p>
          <a:p>
            <a:pPr lvl="1"/>
            <a:r>
              <a:rPr lang="en-US" baseline="30000" dirty="0"/>
              <a:t>4</a:t>
            </a:r>
            <a:r>
              <a:rPr lang="en-US" dirty="0"/>
              <a:t>But that same night the word of the LORD came to Nathan: </a:t>
            </a:r>
            <a:r>
              <a:rPr lang="en-US" baseline="30000" dirty="0"/>
              <a:t>5</a:t>
            </a:r>
            <a:r>
              <a:rPr lang="en-US" dirty="0"/>
              <a:t>Go and tell my servant David: Thus says the LORD: Are you the one to build me a house to live in? </a:t>
            </a:r>
            <a:r>
              <a:rPr lang="en-US" baseline="30000" dirty="0"/>
              <a:t>6</a:t>
            </a:r>
            <a:r>
              <a:rPr lang="en-US" dirty="0"/>
              <a:t>I have not lived in a house since the day I brought up the people of Israel from Egypt to this day, but I have been moving about in a tent and a tabernacle. </a:t>
            </a:r>
            <a:r>
              <a:rPr lang="en-US" baseline="30000" dirty="0"/>
              <a:t>7</a:t>
            </a:r>
            <a:r>
              <a:rPr lang="en-US" dirty="0"/>
              <a:t>Wherever I have moved about among all the people of Israel, did I ever speak a word with any of the tribal leaders of Israel, whom I commanded to shepherd my people Israel, saying, "Why have you not built me a house of cedar?" </a:t>
            </a:r>
            <a:r>
              <a:rPr lang="en-US" baseline="30000" dirty="0"/>
              <a:t>8</a:t>
            </a:r>
            <a:r>
              <a:rPr lang="en-US" dirty="0"/>
              <a:t>Now therefore thus you shall say to my servant David: Thus says the LORD of hosts: I took you from the pasture, from following the sheep to be prince over my people Israel; </a:t>
            </a:r>
            <a:r>
              <a:rPr lang="en-US" baseline="30000" dirty="0"/>
              <a:t>9</a:t>
            </a:r>
            <a:r>
              <a:rPr lang="en-US" dirty="0"/>
              <a:t>and I have been with you wherever you went, and have cut off all your enemies from before you; and I will make for you a great name, like the name of the great ones of the earth. </a:t>
            </a:r>
            <a:r>
              <a:rPr lang="en-US" baseline="30000" dirty="0"/>
              <a:t>10</a:t>
            </a:r>
            <a:r>
              <a:rPr lang="en-US" dirty="0"/>
              <a:t>And I will appoint a place for my people Israel and will plant them, so that they may live in their own place, and be disturbed no more; and evildoers shall afflict them no more, as formerly, </a:t>
            </a:r>
            <a:r>
              <a:rPr lang="en-US" baseline="30000" dirty="0"/>
              <a:t>11</a:t>
            </a:r>
            <a:r>
              <a:rPr lang="en-US" dirty="0"/>
              <a:t>from the time that I appointed judges over my people Israel; and I will give you rest from all your enemies. Moreover, the LORD declares to you that the LORD will make you a house. </a:t>
            </a:r>
            <a:r>
              <a:rPr lang="en-US" baseline="30000" dirty="0"/>
              <a:t>12</a:t>
            </a:r>
            <a:r>
              <a:rPr lang="en-US" dirty="0"/>
              <a:t>When your days are fulfilled and you lie down with your ancestors, I will raise up your offspring after you, who shall come forth from your body, and I will establish his kingdom. </a:t>
            </a:r>
            <a:r>
              <a:rPr lang="en-US" baseline="30000" dirty="0"/>
              <a:t>13</a:t>
            </a:r>
            <a:r>
              <a:rPr lang="en-US" dirty="0"/>
              <a:t>He shall build a house for my name, and I will establish the throne of his kingdom for ever. 14aI will be a father to him, and he shall be a son to me. </a:t>
            </a:r>
          </a:p>
          <a:p>
            <a:pPr lvl="1"/>
            <a:endParaRPr lang="en-US" dirty="0"/>
          </a:p>
          <a:p>
            <a:pPr lvl="1"/>
            <a:r>
              <a:rPr lang="en-US" sz="2000" dirty="0">
                <a:ea typeface="Calibri" panose="020F0502020204030204" pitchFamily="34" charset="0"/>
              </a:rPr>
              <a:t>“The Word of the Lord” </a:t>
            </a:r>
            <a:r>
              <a:rPr lang="en-US" sz="2000" b="1" dirty="0">
                <a:ea typeface="Calibri" panose="020F0502020204030204" pitchFamily="34" charset="0"/>
              </a:rPr>
              <a:t>“Thanks be to God!”</a:t>
            </a:r>
            <a:endParaRPr lang="en-US" sz="2400" dirty="0">
              <a:ea typeface="Calibri" panose="020F0502020204030204" pitchFamily="34" charset="0"/>
            </a:endParaRPr>
          </a:p>
        </p:txBody>
      </p:sp>
    </p:spTree>
    <p:extLst>
      <p:ext uri="{BB962C8B-B14F-4D97-AF65-F5344CB8AC3E}">
        <p14:creationId xmlns:p14="http://schemas.microsoft.com/office/powerpoint/2010/main" val="339603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F88F2A1-AB0C-4B2C-9FBE-422D3BB1666C}"/>
              </a:ext>
            </a:extLst>
          </p:cNvPr>
          <p:cNvSpPr txBox="1"/>
          <p:nvPr/>
        </p:nvSpPr>
        <p:spPr>
          <a:xfrm>
            <a:off x="-2" y="0"/>
            <a:ext cx="7315197" cy="400110"/>
          </a:xfrm>
          <a:prstGeom prst="rect">
            <a:avLst/>
          </a:prstGeom>
          <a:noFill/>
        </p:spPr>
        <p:txBody>
          <a:bodyPr wrap="square">
            <a:spAutoFit/>
          </a:bodyPr>
          <a:lstStyle/>
          <a:p>
            <a:pPr>
              <a:spcAft>
                <a:spcPts val="600"/>
              </a:spcAft>
            </a:pPr>
            <a:r>
              <a:rPr lang="en-US" sz="2000" b="1" dirty="0">
                <a:solidFill>
                  <a:srgbClr val="008521"/>
                </a:solidFill>
                <a:effectLst/>
                <a:latin typeface="Tw Cen MT" panose="020B0602020104020603" pitchFamily="34" charset="0"/>
                <a:ea typeface="Times New Roman" panose="02020603050405020304" pitchFamily="18" charset="0"/>
                <a:cs typeface="Gill Sans"/>
              </a:rPr>
              <a:t>Gospel Reading: </a:t>
            </a:r>
            <a:r>
              <a:rPr lang="en-US" u="sng" dirty="0">
                <a:hlinkClick r:id="rId2"/>
              </a:rPr>
              <a:t>Mark 6:30-34, 53-56</a:t>
            </a:r>
            <a:r>
              <a:rPr lang="en-US" dirty="0"/>
              <a:t> </a:t>
            </a:r>
            <a:endParaRPr lang="en-US" sz="20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E8A24D73-4A2B-495C-ABBB-AE00AD9AC2AA}"/>
              </a:ext>
            </a:extLst>
          </p:cNvPr>
          <p:cNvSpPr txBox="1"/>
          <p:nvPr/>
        </p:nvSpPr>
        <p:spPr>
          <a:xfrm>
            <a:off x="56501" y="552839"/>
            <a:ext cx="6876962" cy="8833187"/>
          </a:xfrm>
          <a:prstGeom prst="rect">
            <a:avLst/>
          </a:prstGeom>
          <a:noFill/>
        </p:spPr>
        <p:txBody>
          <a:bodyPr wrap="square">
            <a:spAutoFit/>
          </a:bodyPr>
          <a:lstStyle/>
          <a:p>
            <a:pPr lvl="1"/>
            <a:r>
              <a:rPr lang="en-US" baseline="30000" dirty="0"/>
              <a:t>30</a:t>
            </a:r>
            <a:r>
              <a:rPr lang="en-US" dirty="0"/>
              <a:t>The apostles gathered around Jesus and told him all that they had done and taught. </a:t>
            </a:r>
            <a:r>
              <a:rPr lang="en-US" baseline="30000" dirty="0"/>
              <a:t>31</a:t>
            </a:r>
            <a:r>
              <a:rPr lang="en-US" dirty="0"/>
              <a:t>He said to them, "Come away to a deserted place all by yourselves and rest a while." For many were coming and going, and they had no leisure even to eat. </a:t>
            </a:r>
            <a:r>
              <a:rPr lang="en-US" baseline="30000" dirty="0"/>
              <a:t>32</a:t>
            </a:r>
            <a:r>
              <a:rPr lang="en-US" dirty="0"/>
              <a:t>And they went away in the boat to a deserted place by themselves. </a:t>
            </a:r>
            <a:r>
              <a:rPr lang="en-US" baseline="30000" dirty="0"/>
              <a:t>33</a:t>
            </a:r>
            <a:r>
              <a:rPr lang="en-US" dirty="0"/>
              <a:t>Now many saw them going and recognized them, and they hurried there on foot from all the towns and arrived ahead of them. </a:t>
            </a:r>
            <a:r>
              <a:rPr lang="en-US" baseline="30000" dirty="0"/>
              <a:t>34</a:t>
            </a:r>
            <a:r>
              <a:rPr lang="en-US" dirty="0"/>
              <a:t>As he went ashore, he saw a great crowd; and he had compassion for them, because they were like sheep without a shepherd; and he began to teach them many things. </a:t>
            </a:r>
          </a:p>
          <a:p>
            <a:pPr lvl="1"/>
            <a:endParaRPr lang="en-US" dirty="0"/>
          </a:p>
          <a:p>
            <a:pPr lvl="1"/>
            <a:r>
              <a:rPr lang="en-US" baseline="30000" dirty="0"/>
              <a:t>53</a:t>
            </a:r>
            <a:r>
              <a:rPr lang="en-US" dirty="0"/>
              <a:t>When they had crossed over, they came to land at Gennesaret and moored the boat. </a:t>
            </a:r>
            <a:r>
              <a:rPr lang="en-US" baseline="30000" dirty="0"/>
              <a:t>54</a:t>
            </a:r>
            <a:r>
              <a:rPr lang="en-US" dirty="0"/>
              <a:t>When they got out of the boat, people at once recognized him, </a:t>
            </a:r>
            <a:r>
              <a:rPr lang="en-US" baseline="30000" dirty="0"/>
              <a:t>55</a:t>
            </a:r>
            <a:r>
              <a:rPr lang="en-US" dirty="0"/>
              <a:t>and rushed about that whole region and began to bring the sick on mats to wherever they heard he was. </a:t>
            </a:r>
            <a:r>
              <a:rPr lang="en-US" baseline="30000" dirty="0"/>
              <a:t>56</a:t>
            </a:r>
            <a:r>
              <a:rPr lang="en-US" dirty="0"/>
              <a:t>And wherever he went, into villages or cities or farms, they laid the sick in the marketplaces, and begged him that they might touch even the fringe of his cloak; and all who touched it were healed. </a:t>
            </a:r>
          </a:p>
          <a:p>
            <a:pPr algn="l"/>
            <a:endParaRPr lang="en-US" b="0" i="0" dirty="0">
              <a:solidFill>
                <a:srgbClr val="333333"/>
              </a:solidFill>
              <a:effectLst/>
              <a:latin typeface="SourceSansPro"/>
            </a:endParaRPr>
          </a:p>
          <a:p>
            <a:pPr algn="l">
              <a:spcAft>
                <a:spcPts val="600"/>
              </a:spcAft>
            </a:pPr>
            <a:r>
              <a:rPr lang="en-US" b="0" i="0" dirty="0">
                <a:solidFill>
                  <a:srgbClr val="333333"/>
                </a:solidFill>
                <a:effectLst/>
                <a:latin typeface="SourceSansPro"/>
              </a:rPr>
              <a:t>“The Gospel of the Lord” </a:t>
            </a:r>
            <a:r>
              <a:rPr lang="en-US" b="1" i="0" dirty="0">
                <a:solidFill>
                  <a:srgbClr val="333333"/>
                </a:solidFill>
                <a:effectLst/>
                <a:latin typeface="SourceSansPro"/>
              </a:rPr>
              <a:t>“Praise to you, O Christ”</a:t>
            </a:r>
          </a:p>
          <a:p>
            <a:pPr>
              <a:spcAft>
                <a:spcPts val="600"/>
              </a:spcAft>
            </a:pPr>
            <a:r>
              <a:rPr lang="en-US" b="1" dirty="0">
                <a:solidFill>
                  <a:schemeClr val="accent6">
                    <a:lumMod val="75000"/>
                  </a:schemeClr>
                </a:solidFill>
              </a:rPr>
              <a:t>Reflection:  </a:t>
            </a:r>
            <a:r>
              <a:rPr lang="en-US" b="1" dirty="0"/>
              <a:t>“		” </a:t>
            </a:r>
            <a:r>
              <a:rPr lang="en-US" i="1" dirty="0"/>
              <a:t>Followed by participatory reflection</a:t>
            </a:r>
            <a:endParaRPr lang="en-US" dirty="0"/>
          </a:p>
          <a:p>
            <a:r>
              <a:rPr lang="en-US" b="1" i="1" dirty="0">
                <a:solidFill>
                  <a:schemeClr val="accent6">
                    <a:lumMod val="75000"/>
                  </a:schemeClr>
                </a:solidFill>
              </a:rPr>
              <a:t>Question for Reflection</a:t>
            </a:r>
            <a:endParaRPr lang="en-US" i="1" dirty="0">
              <a:solidFill>
                <a:schemeClr val="accent6">
                  <a:lumMod val="75000"/>
                </a:schemeClr>
              </a:solidFill>
            </a:endParaRPr>
          </a:p>
          <a:p>
            <a:r>
              <a:rPr lang="en-US" dirty="0"/>
              <a:t>God promised to build King David into a “house.” Paul told the Ephesians that in Christ they would be built into “a dwelling place for God.” How is the Holy Spirit living in you?</a:t>
            </a:r>
          </a:p>
          <a:p>
            <a:r>
              <a:rPr lang="en-US" i="1" dirty="0"/>
              <a:t> </a:t>
            </a:r>
            <a:endParaRPr lang="en-US" dirty="0"/>
          </a:p>
          <a:p>
            <a:pPr algn="ctr"/>
            <a:r>
              <a:rPr lang="en-US" b="1" dirty="0">
                <a:solidFill>
                  <a:schemeClr val="accent6">
                    <a:lumMod val="75000"/>
                  </a:schemeClr>
                </a:solidFill>
              </a:rPr>
              <a:t>RESPONSE TO THE WORD</a:t>
            </a:r>
            <a:endParaRPr lang="en-US" dirty="0">
              <a:solidFill>
                <a:schemeClr val="accent6">
                  <a:lumMod val="75000"/>
                </a:schemeClr>
              </a:solidFill>
            </a:endParaRPr>
          </a:p>
          <a:p>
            <a:r>
              <a:rPr lang="en-US" b="1" dirty="0"/>
              <a:t>* Hymn of Response: Glory to God Hymnal #753 “Make Me a Channel of Your Peace”</a:t>
            </a:r>
            <a:endParaRPr lang="en-US" dirty="0"/>
          </a:p>
          <a:p>
            <a:pPr algn="l"/>
            <a:endParaRPr lang="en-US" b="0" i="0" dirty="0">
              <a:solidFill>
                <a:srgbClr val="333333"/>
              </a:solidFill>
              <a:effectLst/>
              <a:latin typeface="SourceSansPro"/>
            </a:endParaRPr>
          </a:p>
        </p:txBody>
      </p:sp>
    </p:spTree>
    <p:extLst>
      <p:ext uri="{BB962C8B-B14F-4D97-AF65-F5344CB8AC3E}">
        <p14:creationId xmlns:p14="http://schemas.microsoft.com/office/powerpoint/2010/main" val="176880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99926E9-1D57-473A-95E8-F43C0D254F8E}"/>
              </a:ext>
            </a:extLst>
          </p:cNvPr>
          <p:cNvSpPr txBox="1"/>
          <p:nvPr/>
        </p:nvSpPr>
        <p:spPr>
          <a:xfrm>
            <a:off x="30994" y="186843"/>
            <a:ext cx="6648775" cy="7278916"/>
          </a:xfrm>
          <a:prstGeom prst="rect">
            <a:avLst/>
          </a:prstGeom>
          <a:noFill/>
        </p:spPr>
        <p:txBody>
          <a:bodyPr wrap="square">
            <a:spAutoFit/>
          </a:bodyPr>
          <a:lstStyle/>
          <a:p>
            <a:r>
              <a:rPr lang="en-US" b="1" dirty="0">
                <a:solidFill>
                  <a:schemeClr val="accent6">
                    <a:lumMod val="75000"/>
                  </a:schemeClr>
                </a:solidFill>
              </a:rPr>
              <a:t>* Affirmation of Faith: </a:t>
            </a:r>
            <a:r>
              <a:rPr lang="en-US" i="1" dirty="0"/>
              <a:t>Adapted from the Confession of 1967, 9.32-3</a:t>
            </a:r>
            <a:endParaRPr lang="en-US" dirty="0"/>
          </a:p>
          <a:p>
            <a:pPr lvl="1"/>
            <a:r>
              <a:rPr lang="en-US" b="1" dirty="0"/>
              <a:t>The life, death, and resurrection of Jesus Christ has set the pattern for the church’s mission.  His human life involves the church in the common life of all people; his service to men and women commits the church to work for every form of human well being….So to live and serve is to confess Christ as Lord.</a:t>
            </a:r>
            <a:endParaRPr lang="en-US" dirty="0"/>
          </a:p>
          <a:p>
            <a:r>
              <a:rPr lang="en-US" b="1" dirty="0"/>
              <a:t> </a:t>
            </a:r>
            <a:endParaRPr lang="en-US" dirty="0"/>
          </a:p>
          <a:p>
            <a:pPr>
              <a:spcAft>
                <a:spcPts val="600"/>
              </a:spcAft>
            </a:pPr>
            <a:r>
              <a:rPr lang="en-US" b="1" dirty="0">
                <a:solidFill>
                  <a:schemeClr val="accent6">
                    <a:lumMod val="75000"/>
                  </a:schemeClr>
                </a:solidFill>
              </a:rPr>
              <a:t>Intercessory Prayers of the People </a:t>
            </a:r>
            <a:endParaRPr lang="en-US" dirty="0">
              <a:solidFill>
                <a:schemeClr val="accent6">
                  <a:lumMod val="75000"/>
                </a:schemeClr>
              </a:solidFill>
            </a:endParaRPr>
          </a:p>
          <a:p>
            <a:pPr>
              <a:spcAft>
                <a:spcPts val="600"/>
              </a:spcAft>
            </a:pPr>
            <a:r>
              <a:rPr lang="en-US" i="1" dirty="0"/>
              <a:t>Call and response: “Lord, in your mercy:” </a:t>
            </a:r>
            <a:r>
              <a:rPr lang="en-US" b="1" i="1" dirty="0"/>
              <a:t>“Hear our prayers.”</a:t>
            </a:r>
            <a:r>
              <a:rPr lang="en-US" i="1" dirty="0"/>
              <a:t> </a:t>
            </a:r>
            <a:endParaRPr lang="en-US" dirty="0"/>
          </a:p>
          <a:p>
            <a:pPr>
              <a:spcAft>
                <a:spcPts val="600"/>
              </a:spcAft>
            </a:pPr>
            <a:r>
              <a:rPr lang="en-US" b="1" dirty="0">
                <a:solidFill>
                  <a:schemeClr val="accent6">
                    <a:lumMod val="75000"/>
                  </a:schemeClr>
                </a:solidFill>
              </a:rPr>
              <a:t>Minute for Mission</a:t>
            </a:r>
            <a:endParaRPr lang="en-US" dirty="0">
              <a:solidFill>
                <a:schemeClr val="accent6">
                  <a:lumMod val="75000"/>
                </a:schemeClr>
              </a:solidFill>
            </a:endParaRPr>
          </a:p>
          <a:p>
            <a:pPr>
              <a:spcAft>
                <a:spcPts val="600"/>
              </a:spcAft>
            </a:pPr>
            <a:r>
              <a:rPr lang="en-US" b="1" dirty="0">
                <a:solidFill>
                  <a:schemeClr val="accent6">
                    <a:lumMod val="75000"/>
                  </a:schemeClr>
                </a:solidFill>
              </a:rPr>
              <a:t>Offertory:</a:t>
            </a:r>
            <a:r>
              <a:rPr lang="en-US" b="1" dirty="0"/>
              <a:t>	</a:t>
            </a:r>
            <a:endParaRPr lang="en-US" dirty="0"/>
          </a:p>
          <a:p>
            <a:r>
              <a:rPr lang="en-US" b="1" dirty="0"/>
              <a:t>* Doxology</a:t>
            </a:r>
            <a:endParaRPr lang="en-US" dirty="0"/>
          </a:p>
          <a:p>
            <a:r>
              <a:rPr lang="en-US" dirty="0"/>
              <a:t>	Praise God from whom all blessing flow!</a:t>
            </a:r>
          </a:p>
          <a:p>
            <a:r>
              <a:rPr lang="en-US" dirty="0"/>
              <a:t>	Praise Christ all creatures here below!</a:t>
            </a:r>
          </a:p>
          <a:p>
            <a:r>
              <a:rPr lang="en-US" dirty="0"/>
              <a:t>	Praise Holy Spirit evermore!</a:t>
            </a:r>
          </a:p>
          <a:p>
            <a:pPr>
              <a:spcAft>
                <a:spcPts val="600"/>
              </a:spcAft>
            </a:pPr>
            <a:r>
              <a:rPr lang="en-US" dirty="0"/>
              <a:t>	Praise Triune God whom we adore!  Amen!</a:t>
            </a:r>
          </a:p>
          <a:p>
            <a:pPr>
              <a:spcAft>
                <a:spcPts val="600"/>
              </a:spcAft>
            </a:pPr>
            <a:r>
              <a:rPr lang="en-US" b="1" dirty="0">
                <a:solidFill>
                  <a:schemeClr val="accent6">
                    <a:lumMod val="75000"/>
                  </a:schemeClr>
                </a:solidFill>
              </a:rPr>
              <a:t>* Prayer of Thanksgiving/Dedication </a:t>
            </a:r>
            <a:endParaRPr lang="en-US" dirty="0">
              <a:solidFill>
                <a:schemeClr val="accent6">
                  <a:lumMod val="75000"/>
                </a:schemeClr>
              </a:solidFill>
            </a:endParaRPr>
          </a:p>
          <a:p>
            <a:pPr algn="ctr"/>
            <a:r>
              <a:rPr lang="en-US" b="1" dirty="0">
                <a:solidFill>
                  <a:schemeClr val="accent6">
                    <a:lumMod val="75000"/>
                  </a:schemeClr>
                </a:solidFill>
              </a:rPr>
              <a:t>SENDING</a:t>
            </a:r>
            <a:endParaRPr lang="en-US" dirty="0">
              <a:solidFill>
                <a:schemeClr val="accent6">
                  <a:lumMod val="75000"/>
                </a:schemeClr>
              </a:solidFill>
            </a:endParaRPr>
          </a:p>
          <a:p>
            <a:pPr>
              <a:spcAft>
                <a:spcPts val="600"/>
              </a:spcAft>
            </a:pPr>
            <a:r>
              <a:rPr lang="en-US" b="1" dirty="0"/>
              <a:t>* Closing Hymn: PH #302 “I Danced in the Morning”</a:t>
            </a:r>
            <a:endParaRPr lang="en-US" dirty="0"/>
          </a:p>
          <a:p>
            <a:r>
              <a:rPr lang="en-US" b="1" dirty="0">
                <a:solidFill>
                  <a:schemeClr val="accent6">
                    <a:lumMod val="75000"/>
                  </a:schemeClr>
                </a:solidFill>
              </a:rPr>
              <a:t>* Blessing and Charge</a:t>
            </a:r>
            <a:endParaRPr lang="en-US" dirty="0">
              <a:solidFill>
                <a:schemeClr val="accent6">
                  <a:lumMod val="75000"/>
                </a:schemeClr>
              </a:solidFill>
            </a:endParaRPr>
          </a:p>
          <a:p>
            <a:r>
              <a:rPr lang="en-US" b="1" dirty="0"/>
              <a:t> </a:t>
            </a:r>
            <a:endParaRPr lang="en-US" dirty="0"/>
          </a:p>
          <a:p>
            <a:r>
              <a:rPr lang="en-US" b="1" dirty="0"/>
              <a:t>Congregational Song: “Go now in Peace”</a:t>
            </a:r>
            <a:endParaRPr lang="en-US" dirty="0"/>
          </a:p>
          <a:p>
            <a:endParaRPr lang="en-US" dirty="0"/>
          </a:p>
          <a:p>
            <a:pPr marL="0" marR="0">
              <a:spcBef>
                <a:spcPts val="0"/>
              </a:spcBef>
              <a:spcAft>
                <a:spcPts val="1200"/>
              </a:spcAft>
            </a:pPr>
            <a:endParaRPr lang="en-US" dirty="0"/>
          </a:p>
        </p:txBody>
      </p:sp>
    </p:spTree>
    <p:extLst>
      <p:ext uri="{BB962C8B-B14F-4D97-AF65-F5344CB8AC3E}">
        <p14:creationId xmlns:p14="http://schemas.microsoft.com/office/powerpoint/2010/main" val="342598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1625BA7-8DCF-470A-94FB-AABC2DC7ABB8}"/>
              </a:ext>
            </a:extLst>
          </p:cNvPr>
          <p:cNvSpPr txBox="1"/>
          <p:nvPr/>
        </p:nvSpPr>
        <p:spPr>
          <a:xfrm>
            <a:off x="77490" y="442299"/>
            <a:ext cx="5687878" cy="5555367"/>
          </a:xfrm>
          <a:prstGeom prst="rect">
            <a:avLst/>
          </a:prstGeom>
          <a:noFill/>
        </p:spPr>
        <p:txBody>
          <a:bodyPr wrap="square">
            <a:spAutoFit/>
          </a:bodyPr>
          <a:lstStyle/>
          <a:p>
            <a:pPr marL="0" marR="0" algn="ctr">
              <a:spcBef>
                <a:spcPts val="0"/>
              </a:spcBef>
              <a:spcAft>
                <a:spcPts val="0"/>
              </a:spcAft>
            </a:pPr>
            <a:endParaRPr lang="en-US" sz="2000" b="1" dirty="0">
              <a:solidFill>
                <a:srgbClr val="008521"/>
              </a:solidFill>
              <a:effectLst/>
              <a:latin typeface="Tw Cen MT" panose="020B0602020104020603" pitchFamily="34" charset="0"/>
              <a:ea typeface="Times New Roman" panose="02020603050405020304" pitchFamily="18" charset="0"/>
              <a:cs typeface="Times" panose="02020603050405020304" pitchFamily="18" charset="0"/>
            </a:endParaRPr>
          </a:p>
          <a:p>
            <a:pPr algn="ctr">
              <a:spcAft>
                <a:spcPts val="600"/>
              </a:spcAft>
            </a:pPr>
            <a:r>
              <a:rPr lang="en-US" b="1" dirty="0">
                <a:solidFill>
                  <a:schemeClr val="accent6">
                    <a:lumMod val="75000"/>
                  </a:schemeClr>
                </a:solidFill>
              </a:rPr>
              <a:t>SENDING</a:t>
            </a:r>
            <a:endParaRPr lang="en-US" dirty="0">
              <a:solidFill>
                <a:schemeClr val="accent6">
                  <a:lumMod val="75000"/>
                </a:schemeClr>
              </a:solidFill>
            </a:endParaRPr>
          </a:p>
          <a:p>
            <a:pPr>
              <a:spcAft>
                <a:spcPts val="600"/>
              </a:spcAft>
            </a:pPr>
            <a:r>
              <a:rPr lang="en-US" b="1" dirty="0"/>
              <a:t>* Closing Hymn: PH #280 “Amazing Grace”</a:t>
            </a:r>
            <a:endParaRPr lang="en-US" dirty="0"/>
          </a:p>
          <a:p>
            <a:pPr>
              <a:spcAft>
                <a:spcPts val="600"/>
              </a:spcAft>
            </a:pPr>
            <a:r>
              <a:rPr lang="en-US" b="1" dirty="0"/>
              <a:t>* Blessing and Charge</a:t>
            </a:r>
            <a:endParaRPr lang="en-US" dirty="0"/>
          </a:p>
          <a:p>
            <a:pPr>
              <a:spcAft>
                <a:spcPts val="600"/>
              </a:spcAft>
            </a:pPr>
            <a:r>
              <a:rPr lang="en-US" b="1" dirty="0"/>
              <a:t>Congregational Song: “Go now in Peace”</a:t>
            </a:r>
            <a:endParaRPr lang="en-US" dirty="0"/>
          </a:p>
          <a:p>
            <a:pPr>
              <a:spcAft>
                <a:spcPts val="600"/>
              </a:spcAft>
            </a:pPr>
            <a:r>
              <a:rPr lang="en-US" b="1" i="1" dirty="0"/>
              <a:t>Household Prayer: Morning</a:t>
            </a:r>
            <a:endParaRPr lang="en-US" i="1" dirty="0"/>
          </a:p>
          <a:p>
            <a:pPr lvl="1">
              <a:spcAft>
                <a:spcPts val="600"/>
              </a:spcAft>
            </a:pPr>
            <a:r>
              <a:rPr lang="en-US" dirty="0"/>
              <a:t>O God of steadfast love and faithfulness, as I awaken this day in expectation, I turn my heart toward you, for I am your beloved. Fill me with your wisdom and insight, and guide my feet into the way of peace as I walk your righteous path.</a:t>
            </a:r>
            <a:r>
              <a:rPr lang="en-US" b="1" dirty="0"/>
              <a:t> </a:t>
            </a:r>
            <a:r>
              <a:rPr lang="en-US" dirty="0"/>
              <a:t>Amen.</a:t>
            </a:r>
          </a:p>
          <a:p>
            <a:pPr>
              <a:spcAft>
                <a:spcPts val="600"/>
              </a:spcAft>
            </a:pPr>
            <a:r>
              <a:rPr lang="en-US" b="1" i="1" dirty="0"/>
              <a:t>Household Prayer: Evening</a:t>
            </a:r>
            <a:endParaRPr lang="en-US" i="1" dirty="0"/>
          </a:p>
          <a:p>
            <a:pPr lvl="1"/>
            <a:r>
              <a:rPr lang="en-US" dirty="0"/>
              <a:t>Recounting both the blessings and challenges of this day, I give thanks to you, O God, for my hope is in Christ who makes all things new, and so I rest this night. Amen.</a:t>
            </a:r>
          </a:p>
          <a:p>
            <a:pPr marL="0" marR="0">
              <a:spcBef>
                <a:spcPts val="1200"/>
              </a:spcBef>
            </a:pPr>
            <a:r>
              <a:rPr lang="en-US" sz="2000" b="1" dirty="0">
                <a:solidFill>
                  <a:srgbClr val="000000"/>
                </a:solidFill>
                <a:latin typeface="Tw Cen MT" panose="020B0602020104020603" pitchFamily="34" charset="0"/>
                <a:ea typeface="Times New Roman" panose="02020603050405020304" pitchFamily="18" charset="0"/>
              </a:rPr>
              <a:t>	</a:t>
            </a:r>
            <a:endParaRPr lang="en-US" sz="2000" dirty="0">
              <a:effectLst/>
              <a:latin typeface="Tw Cen MT" panose="020B0602020104020603" pitchFamily="34" charset="0"/>
              <a:ea typeface="Times New Roman" panose="02020603050405020304" pitchFamily="18" charset="0"/>
            </a:endParaRPr>
          </a:p>
        </p:txBody>
      </p:sp>
      <p:sp>
        <p:nvSpPr>
          <p:cNvPr id="2" name="Arrow: Right 1">
            <a:hlinkClick r:id="" action="ppaction://noaction"/>
            <a:extLst>
              <a:ext uri="{FF2B5EF4-FFF2-40B4-BE49-F238E27FC236}">
                <a16:creationId xmlns:a16="http://schemas.microsoft.com/office/drawing/2014/main" id="{5363590C-ABF6-42C0-A754-AE36B3BD6B57}"/>
              </a:ext>
            </a:extLst>
          </p:cNvPr>
          <p:cNvSpPr/>
          <p:nvPr/>
        </p:nvSpPr>
        <p:spPr>
          <a:xfrm>
            <a:off x="7130005" y="8934305"/>
            <a:ext cx="185195" cy="209695"/>
          </a:xfrm>
          <a:prstGeom prst="rightArrow">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2647726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7333</TotalTime>
  <Words>1608</Words>
  <Application>Microsoft Macintosh PowerPoint</Application>
  <PresentationFormat>Custom</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SourceSansPro</vt:lpstr>
      <vt:lpstr>Times New Roman</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Hill</dc:creator>
  <cp:lastModifiedBy>RevScott Crane</cp:lastModifiedBy>
  <cp:revision>63</cp:revision>
  <dcterms:created xsi:type="dcterms:W3CDTF">2021-03-29T17:20:32Z</dcterms:created>
  <dcterms:modified xsi:type="dcterms:W3CDTF">2021-07-05T19:09:47Z</dcterms:modified>
</cp:coreProperties>
</file>